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6"/>
  </p:notesMasterIdLst>
  <p:handoutMasterIdLst>
    <p:handoutMasterId r:id="rId17"/>
  </p:handoutMasterIdLst>
  <p:sldIdLst>
    <p:sldId id="277" r:id="rId3"/>
    <p:sldId id="267" r:id="rId4"/>
    <p:sldId id="278" r:id="rId5"/>
    <p:sldId id="279" r:id="rId6"/>
    <p:sldId id="280" r:id="rId7"/>
    <p:sldId id="291" r:id="rId8"/>
    <p:sldId id="292" r:id="rId9"/>
    <p:sldId id="281" r:id="rId10"/>
    <p:sldId id="283" r:id="rId11"/>
    <p:sldId id="284" r:id="rId12"/>
    <p:sldId id="285" r:id="rId13"/>
    <p:sldId id="290" r:id="rId14"/>
    <p:sldId id="28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284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de-DE" smtClean="0"/>
              <a:t>12.06.2016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de-DE" smtClean="0"/>
              <a:t>12.06.2016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Kopfzeil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 defTabSz="914400">
              <a:lnSpc>
                <a:spcPct val="80000"/>
              </a:lnSpc>
              <a:spcBef>
                <a:spcPct val="0"/>
              </a:spcBef>
              <a:buNone/>
            </a:pPr>
            <a:r>
              <a:rPr lang="de-DE" sz="6800" b="1" i="0" baseline="0" dirty="0" smtClean="0">
                <a:solidFill>
                  <a:srgbClr val="514A40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Schlusspräsentation</a:t>
            </a:r>
            <a:br>
              <a:rPr lang="de-DE" sz="6800" b="1" i="0" baseline="0" dirty="0" smtClean="0">
                <a:solidFill>
                  <a:srgbClr val="514A40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</a:br>
            <a:r>
              <a:rPr lang="de-DE" sz="6800" b="1" i="0" baseline="0" dirty="0" smtClean="0">
                <a:solidFill>
                  <a:srgbClr val="514A40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/>
            </a:r>
            <a:br>
              <a:rPr lang="de-DE" sz="6800" b="1" i="0" baseline="0" dirty="0" smtClean="0">
                <a:solidFill>
                  <a:srgbClr val="514A40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</a:br>
            <a:r>
              <a:rPr lang="de-DE" dirty="0" smtClean="0">
                <a:solidFill>
                  <a:srgbClr val="514A40"/>
                </a:solidFill>
                <a:latin typeface="Cambria"/>
              </a:rPr>
              <a:t>Team Black</a:t>
            </a:r>
            <a:br>
              <a:rPr lang="de-DE" dirty="0" smtClean="0">
                <a:solidFill>
                  <a:srgbClr val="514A40"/>
                </a:solidFill>
                <a:latin typeface="Cambria"/>
              </a:rPr>
            </a:br>
            <a:r>
              <a:rPr lang="de-DE" dirty="0" smtClean="0">
                <a:solidFill>
                  <a:srgbClr val="514A40"/>
                </a:solidFill>
                <a:latin typeface="Cambria"/>
              </a:rPr>
              <a:t/>
            </a:r>
            <a:br>
              <a:rPr lang="de-DE" dirty="0" smtClean="0">
                <a:solidFill>
                  <a:srgbClr val="514A40"/>
                </a:solidFill>
                <a:latin typeface="Cambria"/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Team Member:	</a:t>
            </a:r>
            <a:r>
              <a:rPr lang="de-DE" dirty="0">
                <a:solidFill>
                  <a:srgbClr val="A85229"/>
                </a:solidFill>
                <a:latin typeface="Cambria"/>
              </a:rPr>
              <a:t> </a:t>
            </a:r>
            <a:r>
              <a:rPr lang="de-DE" dirty="0" smtClean="0">
                <a:solidFill>
                  <a:srgbClr val="A85229"/>
                </a:solidFill>
                <a:latin typeface="Cambria"/>
              </a:rPr>
              <a:t>  </a:t>
            </a: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m. Stöckli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SCRUM Master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Detailview Kalender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Grunddesign &amp; Layout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080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Team Member:		M.</a:t>
            </a:r>
            <a:r>
              <a:rPr lang="de-DE" sz="3200" b="1" i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 Schmid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IDE Setup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Notfallansicht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Layout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540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Team Member:		Casimir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Login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Modells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481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QuestionS</a:t>
            </a: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None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25" y="1428750"/>
            <a:ext cx="600075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8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Demo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err="1" smtClean="0">
                <a:solidFill>
                  <a:srgbClr val="514A40"/>
                </a:solidFill>
                <a:latin typeface="Cambria"/>
              </a:rPr>
              <a:t>Lessons</a:t>
            </a:r>
            <a:r>
              <a:rPr lang="de-DE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de-DE" dirty="0" err="1" smtClean="0">
                <a:solidFill>
                  <a:srgbClr val="514A40"/>
                </a:solidFill>
                <a:latin typeface="Cambria"/>
              </a:rPr>
              <a:t>Learned</a:t>
            </a:r>
            <a:endParaRPr lang="de-DE" dirty="0" smtClean="0">
              <a:solidFill>
                <a:srgbClr val="514A40"/>
              </a:solidFill>
              <a:latin typeface="Cambria"/>
            </a:endParaRP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err="1">
                <a:solidFill>
                  <a:srgbClr val="514A40"/>
                </a:solidFill>
              </a:rPr>
              <a:t>Scrum</a:t>
            </a:r>
            <a:r>
              <a:rPr lang="de-DE" dirty="0">
                <a:solidFill>
                  <a:srgbClr val="514A40"/>
                </a:solidFill>
              </a:rPr>
              <a:t> </a:t>
            </a:r>
            <a:r>
              <a:rPr lang="de-DE" dirty="0" smtClean="0">
                <a:solidFill>
                  <a:srgbClr val="514A40"/>
                </a:solidFill>
              </a:rPr>
              <a:t>Retrospektive</a:t>
            </a:r>
            <a:endParaRPr lang="de-DE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err="1" smtClean="0">
                <a:solidFill>
                  <a:srgbClr val="514A40"/>
                </a:solidFill>
                <a:latin typeface="Cambria"/>
              </a:rPr>
              <a:t>Teammembers</a:t>
            </a:r>
            <a:endParaRPr lang="de-DE" sz="2000" b="0" i="0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Screencast</a:t>
            </a: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/>
            </a:r>
            <a:b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</a:br>
            <a:r>
              <a:rPr lang="de-DE" dirty="0">
                <a:solidFill>
                  <a:srgbClr val="A85229"/>
                </a:solidFill>
                <a:latin typeface="Cambria"/>
              </a:rPr>
              <a:t/>
            </a:r>
            <a:br>
              <a:rPr lang="de-DE" dirty="0">
                <a:solidFill>
                  <a:srgbClr val="A85229"/>
                </a:solidFill>
                <a:latin typeface="Cambria"/>
              </a:rPr>
            </a:br>
            <a:endParaRPr lang="de-DE" dirty="0"/>
          </a:p>
        </p:txBody>
      </p:sp>
      <p:pic>
        <p:nvPicPr>
          <p:cNvPr id="4" name="ScreencastTeamBlac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0828" y="740064"/>
            <a:ext cx="10330344" cy="5466772"/>
          </a:xfrm>
        </p:spPr>
      </p:pic>
    </p:spTree>
    <p:extLst>
      <p:ext uri="{BB962C8B-B14F-4D97-AF65-F5344CB8AC3E}">
        <p14:creationId xmlns:p14="http://schemas.microsoft.com/office/powerpoint/2010/main" val="315406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Lesson</a:t>
            </a: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 </a:t>
            </a:r>
            <a:r>
              <a:rPr lang="de-DE" sz="3200" b="1" i="0" baseline="0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Learned</a:t>
            </a: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 Theorie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Field Study und Interview sind sehr sinnvoll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Kunde muss besonders zu Beginn des stark mit einbezogen werden</a:t>
            </a:r>
          </a:p>
          <a:p>
            <a:pPr lvl="1"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War bei diesem Projekt ein bisschen schwer da kein Kunde und keine genaue Projektbeschreibung</a:t>
            </a:r>
            <a:endParaRPr lang="de-DE" b="0" i="0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/>
              <a:t>Gute Storyboards brauchen Zeit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8875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Lesson</a:t>
            </a: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 </a:t>
            </a:r>
            <a:r>
              <a:rPr lang="de-DE" sz="3200" b="1" i="0" baseline="0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Learned</a:t>
            </a: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 Sprints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Arbeiten klar verteilen, inkl. Verantwortung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Mehr Zeit einplanen für IDE Setup im Team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8078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SCRUM Retrospektive	</a:t>
            </a:r>
            <a:b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</a:br>
            <a:r>
              <a:rPr lang="de-DE" dirty="0">
                <a:solidFill>
                  <a:srgbClr val="A85229"/>
                </a:solidFill>
                <a:latin typeface="Cambria"/>
              </a:rPr>
              <a:t/>
            </a:r>
            <a:br>
              <a:rPr lang="de-DE" dirty="0">
                <a:solidFill>
                  <a:srgbClr val="A85229"/>
                </a:solidFill>
                <a:latin typeface="Cambria"/>
              </a:rPr>
            </a:br>
            <a:r>
              <a:rPr lang="de-DE" dirty="0" err="1" smtClean="0">
                <a:solidFill>
                  <a:srgbClr val="A85229"/>
                </a:solidFill>
                <a:latin typeface="Cambria"/>
              </a:rPr>
              <a:t>Good</a:t>
            </a:r>
            <a:r>
              <a:rPr lang="de-DE" dirty="0" smtClean="0">
                <a:solidFill>
                  <a:srgbClr val="A85229"/>
                </a:solidFill>
                <a:latin typeface="Cambria"/>
              </a:rPr>
              <a:t> </a:t>
            </a:r>
            <a:r>
              <a:rPr lang="de-DE" dirty="0" err="1" smtClean="0">
                <a:solidFill>
                  <a:srgbClr val="A85229"/>
                </a:solidFill>
                <a:latin typeface="Cambria"/>
              </a:rPr>
              <a:t>things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None/>
            </a:pPr>
            <a:endParaRPr lang="de-DE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Theorie: gute Aufteilung der Aufgaben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Jeder hatte Aufgaben in seinem Erfahrungsgebiet</a:t>
            </a: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/>
              <a:t>Mit relativ wenig Aufwand ist etwas „in Ansätzen brauchbares“ entstanden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511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SCRUM Retrospektive	</a:t>
            </a:r>
            <a:b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</a:br>
            <a:r>
              <a:rPr lang="de-DE" dirty="0">
                <a:solidFill>
                  <a:srgbClr val="A85229"/>
                </a:solidFill>
                <a:latin typeface="Cambria"/>
              </a:rPr>
              <a:t/>
            </a:r>
            <a:br>
              <a:rPr lang="de-DE" dirty="0">
                <a:solidFill>
                  <a:srgbClr val="A85229"/>
                </a:solidFill>
                <a:latin typeface="Cambria"/>
              </a:rPr>
            </a:br>
            <a:r>
              <a:rPr lang="de-DE" dirty="0" smtClean="0">
                <a:solidFill>
                  <a:srgbClr val="A85229"/>
                </a:solidFill>
                <a:latin typeface="Cambria"/>
              </a:rPr>
              <a:t>BAD </a:t>
            </a:r>
            <a:r>
              <a:rPr lang="de-DE" dirty="0" err="1" smtClean="0">
                <a:solidFill>
                  <a:srgbClr val="A85229"/>
                </a:solidFill>
                <a:latin typeface="Cambria"/>
              </a:rPr>
              <a:t>things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None/>
            </a:pPr>
            <a:endParaRPr lang="de-DE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Unstrukturiertes Vorgehen in der Praxis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Verantwortungen wurden nicht klar gesetzt und wahrgenommen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Keine Codekonventionen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State </a:t>
            </a:r>
            <a:r>
              <a:rPr lang="de-DE" smtClean="0">
                <a:solidFill>
                  <a:srgbClr val="514A40"/>
                </a:solidFill>
                <a:latin typeface="Cambria"/>
              </a:rPr>
              <a:t>Pattern vermasselt</a:t>
            </a:r>
            <a:endParaRPr lang="de-DE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625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Team Member:		Andrea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Datenbank Anbindung</a:t>
            </a:r>
            <a:endParaRPr lang="de-DE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177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1" i="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Team Member:		Kevin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Detailview Termine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Detailview </a:t>
            </a:r>
            <a:r>
              <a:rPr lang="de-DE" dirty="0" err="1" smtClean="0">
                <a:solidFill>
                  <a:srgbClr val="514A40"/>
                </a:solidFill>
                <a:latin typeface="Cambria"/>
              </a:rPr>
              <a:t>Medis</a:t>
            </a:r>
            <a:endParaRPr lang="de-DE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090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Geschäftliche Präsentation Rote Linie (Breitbild)</Template>
  <TotalTime>0</TotalTime>
  <Words>146</Words>
  <Application>Microsoft Office PowerPoint</Application>
  <PresentationFormat>Breitbild</PresentationFormat>
  <Paragraphs>44</Paragraphs>
  <Slides>13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6" baseType="lpstr">
      <vt:lpstr>Arial</vt:lpstr>
      <vt:lpstr>Cambria</vt:lpstr>
      <vt:lpstr>Red Line Business 16x9</vt:lpstr>
      <vt:lpstr>Schlusspräsentation  Team Black  </vt:lpstr>
      <vt:lpstr>Inhalt</vt:lpstr>
      <vt:lpstr>Screencast  </vt:lpstr>
      <vt:lpstr>Lesson Learned Theorie</vt:lpstr>
      <vt:lpstr>Lesson Learned Sprints</vt:lpstr>
      <vt:lpstr>SCRUM Retrospektive   Good things</vt:lpstr>
      <vt:lpstr>SCRUM Retrospektive   BAD things</vt:lpstr>
      <vt:lpstr>Team Member:  Andrea</vt:lpstr>
      <vt:lpstr>Team Member:  Kevin</vt:lpstr>
      <vt:lpstr>Team Member:    m. Stöckli</vt:lpstr>
      <vt:lpstr>Team Member:  M. Schmid</vt:lpstr>
      <vt:lpstr>Team Member:  Casimir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2016-06-10T13:43:36Z</dcterms:created>
  <dcterms:modified xsi:type="dcterms:W3CDTF">2016-06-12T12:13:34Z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